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92"/>
  </p:notesMasterIdLst>
  <p:handoutMasterIdLst>
    <p:handoutMasterId r:id="rId93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24" r:id="rId17"/>
    <p:sldId id="405" r:id="rId18"/>
    <p:sldId id="356" r:id="rId19"/>
    <p:sldId id="391" r:id="rId20"/>
    <p:sldId id="406" r:id="rId21"/>
    <p:sldId id="462" r:id="rId22"/>
    <p:sldId id="425" r:id="rId23"/>
    <p:sldId id="380" r:id="rId24"/>
    <p:sldId id="463" r:id="rId25"/>
    <p:sldId id="426" r:id="rId26"/>
    <p:sldId id="407" r:id="rId27"/>
    <p:sldId id="392" r:id="rId28"/>
    <p:sldId id="357" r:id="rId29"/>
    <p:sldId id="358" r:id="rId30"/>
    <p:sldId id="359" r:id="rId31"/>
    <p:sldId id="399" r:id="rId32"/>
    <p:sldId id="400" r:id="rId33"/>
    <p:sldId id="408" r:id="rId34"/>
    <p:sldId id="423" r:id="rId35"/>
    <p:sldId id="416" r:id="rId36"/>
    <p:sldId id="428" r:id="rId37"/>
    <p:sldId id="409" r:id="rId38"/>
    <p:sldId id="410" r:id="rId39"/>
    <p:sldId id="411" r:id="rId40"/>
    <p:sldId id="412" r:id="rId41"/>
    <p:sldId id="413" r:id="rId42"/>
    <p:sldId id="414" r:id="rId43"/>
    <p:sldId id="368" r:id="rId44"/>
    <p:sldId id="431" r:id="rId45"/>
    <p:sldId id="393" r:id="rId46"/>
    <p:sldId id="387" r:id="rId47"/>
    <p:sldId id="395" r:id="rId48"/>
    <p:sldId id="429" r:id="rId49"/>
    <p:sldId id="430" r:id="rId50"/>
    <p:sldId id="396" r:id="rId51"/>
    <p:sldId id="382" r:id="rId52"/>
    <p:sldId id="397" r:id="rId53"/>
    <p:sldId id="385" r:id="rId54"/>
    <p:sldId id="432" r:id="rId55"/>
    <p:sldId id="433" r:id="rId56"/>
    <p:sldId id="398" r:id="rId57"/>
    <p:sldId id="386" r:id="rId58"/>
    <p:sldId id="434" r:id="rId59"/>
    <p:sldId id="435" r:id="rId60"/>
    <p:sldId id="442" r:id="rId61"/>
    <p:sldId id="404" r:id="rId62"/>
    <p:sldId id="381" r:id="rId63"/>
    <p:sldId id="403" r:id="rId64"/>
    <p:sldId id="436" r:id="rId65"/>
    <p:sldId id="437" r:id="rId66"/>
    <p:sldId id="418" r:id="rId67"/>
    <p:sldId id="440" r:id="rId68"/>
    <p:sldId id="443" r:id="rId69"/>
    <p:sldId id="464" r:id="rId70"/>
    <p:sldId id="450" r:id="rId71"/>
    <p:sldId id="451" r:id="rId72"/>
    <p:sldId id="444" r:id="rId73"/>
    <p:sldId id="466" r:id="rId74"/>
    <p:sldId id="467" r:id="rId75"/>
    <p:sldId id="468" r:id="rId76"/>
    <p:sldId id="454" r:id="rId77"/>
    <p:sldId id="455" r:id="rId78"/>
    <p:sldId id="446" r:id="rId79"/>
    <p:sldId id="456" r:id="rId80"/>
    <p:sldId id="457" r:id="rId81"/>
    <p:sldId id="447" r:id="rId82"/>
    <p:sldId id="458" r:id="rId83"/>
    <p:sldId id="459" r:id="rId84"/>
    <p:sldId id="448" r:id="rId85"/>
    <p:sldId id="460" r:id="rId86"/>
    <p:sldId id="461" r:id="rId87"/>
    <p:sldId id="438" r:id="rId88"/>
    <p:sldId id="465" r:id="rId89"/>
    <p:sldId id="449" r:id="rId90"/>
    <p:sldId id="441" r:id="rId91"/>
  </p:sldIdLst>
  <p:sldSz cx="12192000" cy="6858000"/>
  <p:notesSz cx="6858000" cy="9144000"/>
  <p:embeddedFontLs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DFDS" panose="020B0604020202020204" charset="0"/>
      <p:regular r:id="rId98"/>
      <p:bold r:id="rId99"/>
      <p:italic r:id="rId100"/>
    </p:embeddedFont>
    <p:embeddedFont>
      <p:font typeface="DFDS Bold" panose="020B0604020202020204" charset="0"/>
      <p:bold r:id="rId101"/>
    </p:embeddedFont>
    <p:embeddedFont>
      <p:font typeface="DFDS Light" panose="020B0604020202020204" charset="0"/>
      <p:regular r:id="rId10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5380" autoAdjust="0"/>
  </p:normalViewPr>
  <p:slideViewPr>
    <p:cSldViewPr snapToGrid="0" showGuides="1">
      <p:cViewPr varScale="1">
        <p:scale>
          <a:sx n="114" d="100"/>
          <a:sy n="114" d="100"/>
        </p:scale>
        <p:origin x="186" y="144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7.fntdata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handoutMaster" Target="handoutMasters/handoutMaster1.xml"/><Relationship Id="rId98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4.fntdata"/><Relationship Id="rId10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Objects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DBDD263C-F652-495C-9421-EF4A50169186}">
      <dgm:prSet/>
      <dgm:spPr/>
      <dgm:t>
        <a:bodyPr/>
        <a:lstStyle/>
        <a:p>
          <a:r>
            <a:rPr lang="en-US" dirty="0"/>
            <a:t>EKS (Hellman)</a:t>
          </a:r>
        </a:p>
      </dgm:t>
    </dgm:pt>
    <dgm:pt modelId="{0150363F-28EC-49AD-8CDB-4FF31CEF1F1F}" type="parTrans" cxnId="{ACD6F236-B4CA-4875-AA89-E6DB3E5D13FA}">
      <dgm:prSet/>
      <dgm:spPr/>
      <dgm:t>
        <a:bodyPr/>
        <a:lstStyle/>
        <a:p>
          <a:endParaRPr lang="da-DK"/>
        </a:p>
      </dgm:t>
    </dgm:pt>
    <dgm:pt modelId="{B45A003A-622B-4558-BAC9-2D3B03C2962A}" type="sibTrans" cxnId="{ACD6F236-B4CA-4875-AA89-E6DB3E5D13FA}">
      <dgm:prSet/>
      <dgm:spPr/>
      <dgm:t>
        <a:bodyPr/>
        <a:lstStyle/>
        <a:p>
          <a:endParaRPr lang="da-DK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7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7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7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7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7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C8AC7315-D3F2-483F-8D0F-4874DD5EA1A9}" type="pres">
      <dgm:prSet presAssocID="{DBDD263C-F652-495C-9421-EF4A50169186}" presName="textNode" presStyleLbl="node1" presStyleIdx="5" presStyleCnt="7">
        <dgm:presLayoutVars>
          <dgm:bulletEnabled val="1"/>
        </dgm:presLayoutVars>
      </dgm:prSet>
      <dgm:spPr/>
    </dgm:pt>
    <dgm:pt modelId="{B704C4D1-3BA8-4104-A22C-EE0A73B75FBA}" type="pres">
      <dgm:prSet presAssocID="{B45A003A-622B-4558-BAC9-2D3B03C2962A}" presName="sibTrans" presStyleCnt="0"/>
      <dgm:spPr/>
    </dgm:pt>
    <dgm:pt modelId="{234D0A35-B628-40DB-880F-F41E6740D644}" type="pres">
      <dgm:prSet presAssocID="{98B7283A-9D77-415B-8ECC-D43E3D24679E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ACD6F236-B4CA-4875-AA89-E6DB3E5D13FA}" srcId="{33F6CF7F-7C05-4CC7-A03E-2BDBDEBE5051}" destId="{DBDD263C-F652-495C-9421-EF4A50169186}" srcOrd="5" destOrd="0" parTransId="{0150363F-28EC-49AD-8CDB-4FF31CEF1F1F}" sibTransId="{B45A003A-622B-4558-BAC9-2D3B03C2962A}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6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8CC0B8F7-69B2-400F-8CD1-5193363AC1CC}" type="presOf" srcId="{DBDD263C-F652-495C-9421-EF4A50169186}" destId="{C8AC7315-D3F2-483F-8D0F-4874DD5EA1A9}" srcOrd="0" destOrd="0" presId="urn:microsoft.com/office/officeart/2005/8/layout/hProcess9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AF106186-C332-490B-A265-60A48943B5CA}" type="presParOf" srcId="{A7B82D27-447E-4FAD-A4BB-CED5622127D4}" destId="{C8AC7315-D3F2-483F-8D0F-4874DD5EA1A9}" srcOrd="10" destOrd="0" presId="urn:microsoft.com/office/officeart/2005/8/layout/hProcess9"/>
    <dgm:cxn modelId="{106B93CB-0F7B-4FC0-8AA9-C3A710F1FB31}" type="presParOf" srcId="{A7B82D27-447E-4FAD-A4BB-CED5622127D4}" destId="{B704C4D1-3BA8-4104-A22C-EE0A73B75FBA}" srcOrd="11" destOrd="0" presId="urn:microsoft.com/office/officeart/2005/8/layout/hProcess9"/>
    <dgm:cxn modelId="{11D91A5E-A690-4D65-83F5-AF161CDA8173}" type="presParOf" srcId="{A7B82D27-447E-4FAD-A4BB-CED5622127D4}" destId="{234D0A35-B628-40DB-880F-F41E6740D64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Kubernetes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ConfigMaps</a:t>
          </a:r>
          <a:endParaRPr lang="en-US" dirty="0"/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FFF4AFD-F7AE-4372-A1B0-0B259E0D4BBE}">
      <dgm:prSet/>
      <dgm:spPr/>
      <dgm:t>
        <a:bodyPr/>
        <a:lstStyle/>
        <a:p>
          <a:r>
            <a:rPr lang="en-US" dirty="0"/>
            <a:t>Secrets</a:t>
          </a:r>
        </a:p>
      </dgm:t>
    </dgm:pt>
    <dgm:pt modelId="{BBFA9A61-21D1-4E5F-B5C4-0EF87E438841}" type="parTrans" cxnId="{3A6E26FA-1505-41FA-B46B-6295D391D1FF}">
      <dgm:prSet/>
      <dgm:spPr/>
      <dgm:t>
        <a:bodyPr/>
        <a:lstStyle/>
        <a:p>
          <a:endParaRPr lang="da-DK"/>
        </a:p>
      </dgm:t>
    </dgm:pt>
    <dgm:pt modelId="{D0FE846C-B4B3-4DD3-8528-52DD79548901}" type="sibTrans" cxnId="{3A6E26FA-1505-41FA-B46B-6295D391D1FF}">
      <dgm:prSet/>
      <dgm:spPr/>
      <dgm:t>
        <a:bodyPr/>
        <a:lstStyle/>
        <a:p>
          <a:endParaRPr lang="da-DK"/>
        </a:p>
      </dgm:t>
    </dgm:pt>
    <dgm:pt modelId="{41DC3CBD-FACF-4AC4-A35C-7E2AB2C698CC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95E7BF4A-4F61-4E01-9629-A28FE8FB5C31}" type="parTrans" cxnId="{E7443C63-552A-48DF-A489-AA3C0122433F}">
      <dgm:prSet/>
      <dgm:spPr/>
      <dgm:t>
        <a:bodyPr/>
        <a:lstStyle/>
        <a:p>
          <a:endParaRPr lang="da-DK"/>
        </a:p>
      </dgm:t>
    </dgm:pt>
    <dgm:pt modelId="{61571367-7129-4BB0-9D0F-E84B9E4218EE}" type="sibTrans" cxnId="{E7443C63-552A-48DF-A489-AA3C0122433F}">
      <dgm:prSet/>
      <dgm:spPr/>
      <dgm:t>
        <a:bodyPr/>
        <a:lstStyle/>
        <a:p>
          <a:endParaRPr lang="da-DK"/>
        </a:p>
      </dgm:t>
    </dgm:pt>
    <dgm:pt modelId="{944C6B8F-9EB7-4AA8-96F6-59E8B215EFF0}">
      <dgm:prSet/>
      <dgm:spPr/>
      <dgm:t>
        <a:bodyPr/>
        <a:lstStyle/>
        <a:p>
          <a:r>
            <a:rPr lang="en-US" dirty="0"/>
            <a:t>Probes</a:t>
          </a:r>
        </a:p>
      </dgm:t>
    </dgm:pt>
    <dgm:pt modelId="{7801BCE1-9A13-4FB5-AE0D-59A1162708C7}" type="parTrans" cxnId="{15D2379C-501C-47A3-B0A5-822F23EE64B4}">
      <dgm:prSet/>
      <dgm:spPr/>
      <dgm:t>
        <a:bodyPr/>
        <a:lstStyle/>
        <a:p>
          <a:endParaRPr lang="da-DK"/>
        </a:p>
      </dgm:t>
    </dgm:pt>
    <dgm:pt modelId="{4B1913EB-F5DE-4421-BE96-860011525926}" type="sibTrans" cxnId="{15D2379C-501C-47A3-B0A5-822F23EE64B4}">
      <dgm:prSet/>
      <dgm:spPr/>
      <dgm:t>
        <a:bodyPr/>
        <a:lstStyle/>
        <a:p>
          <a:endParaRPr lang="da-DK"/>
        </a:p>
      </dgm:t>
    </dgm:pt>
    <dgm:pt modelId="{EA189C0A-51DC-462D-B4D9-2AFAD325B8E4}">
      <dgm:prSet/>
      <dgm:spPr/>
      <dgm:t>
        <a:bodyPr/>
        <a:lstStyle/>
        <a:p>
          <a:r>
            <a:rPr lang="en-US" dirty="0"/>
            <a:t>Monitoring</a:t>
          </a:r>
        </a:p>
      </dgm:t>
    </dgm:pt>
    <dgm:pt modelId="{D9222A98-72F5-4703-BE7E-951635591470}" type="parTrans" cxnId="{8721D95E-15F0-42EA-AED3-7E090B792E9E}">
      <dgm:prSet/>
      <dgm:spPr/>
      <dgm:t>
        <a:bodyPr/>
        <a:lstStyle/>
        <a:p>
          <a:endParaRPr lang="da-DK"/>
        </a:p>
      </dgm:t>
    </dgm:pt>
    <dgm:pt modelId="{EEF6AB3D-F424-497C-8CFD-3E6C0E4CABDB}" type="sibTrans" cxnId="{8721D95E-15F0-42EA-AED3-7E090B792E9E}">
      <dgm:prSet/>
      <dgm:spPr/>
      <dgm:t>
        <a:bodyPr/>
        <a:lstStyle/>
        <a:p>
          <a:endParaRPr lang="da-DK"/>
        </a:p>
      </dgm:t>
    </dgm:pt>
    <dgm:pt modelId="{7B8264BB-2ACD-4749-A586-5EC5928ADB6E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44BD74A0-59EF-48C0-8417-3B2EC6EF204D}" type="parTrans" cxnId="{650EE936-9130-4DEC-AB20-F9F0AE9AAF75}">
      <dgm:prSet/>
      <dgm:spPr/>
      <dgm:t>
        <a:bodyPr/>
        <a:lstStyle/>
        <a:p>
          <a:endParaRPr lang="da-DK"/>
        </a:p>
      </dgm:t>
    </dgm:pt>
    <dgm:pt modelId="{34B7F219-C002-4B2D-8F68-37DCB86EDD92}" type="sibTrans" cxnId="{650EE936-9130-4DEC-AB20-F9F0AE9AAF75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9C27A0BB-F49E-47F1-A9F1-54C0752617DB}" type="pres">
      <dgm:prSet presAssocID="{09F7D9FA-04CC-4ABE-A7AC-AAD64CC13FCB}" presName="sibTrans" presStyleCnt="0"/>
      <dgm:spPr/>
    </dgm:pt>
    <dgm:pt modelId="{EE32E083-15C1-4B43-87A9-F9419B03064B}" type="pres">
      <dgm:prSet presAssocID="{FFFF4AFD-F7AE-4372-A1B0-0B259E0D4BBE}" presName="textNode" presStyleLbl="node1" presStyleIdx="1" presStyleCnt="6">
        <dgm:presLayoutVars>
          <dgm:bulletEnabled val="1"/>
        </dgm:presLayoutVars>
      </dgm:prSet>
      <dgm:spPr/>
    </dgm:pt>
    <dgm:pt modelId="{60EC4E66-E6E9-455B-AEE8-EF922C24E13A}" type="pres">
      <dgm:prSet presAssocID="{D0FE846C-B4B3-4DD3-8528-52DD79548901}" presName="sibTrans" presStyleCnt="0"/>
      <dgm:spPr/>
    </dgm:pt>
    <dgm:pt modelId="{F2130204-F1E0-45C5-8A35-3401D433A9EA}" type="pres">
      <dgm:prSet presAssocID="{41DC3CBD-FACF-4AC4-A35C-7E2AB2C698CC}" presName="textNode" presStyleLbl="node1" presStyleIdx="2" presStyleCnt="6">
        <dgm:presLayoutVars>
          <dgm:bulletEnabled val="1"/>
        </dgm:presLayoutVars>
      </dgm:prSet>
      <dgm:spPr/>
    </dgm:pt>
    <dgm:pt modelId="{2737595B-65A8-4274-8FE7-BC99F053282A}" type="pres">
      <dgm:prSet presAssocID="{61571367-7129-4BB0-9D0F-E84B9E4218EE}" presName="sibTrans" presStyleCnt="0"/>
      <dgm:spPr/>
    </dgm:pt>
    <dgm:pt modelId="{5F0CB2F4-5953-4D46-A933-3C8C47D7323F}" type="pres">
      <dgm:prSet presAssocID="{944C6B8F-9EB7-4AA8-96F6-59E8B215EFF0}" presName="textNode" presStyleLbl="node1" presStyleIdx="3" presStyleCnt="6">
        <dgm:presLayoutVars>
          <dgm:bulletEnabled val="1"/>
        </dgm:presLayoutVars>
      </dgm:prSet>
      <dgm:spPr/>
    </dgm:pt>
    <dgm:pt modelId="{0B5F2745-BFAD-4E0D-936F-69941724F1F2}" type="pres">
      <dgm:prSet presAssocID="{4B1913EB-F5DE-4421-BE96-860011525926}" presName="sibTrans" presStyleCnt="0"/>
      <dgm:spPr/>
    </dgm:pt>
    <dgm:pt modelId="{B3AECFB0-A6FE-465E-843A-1697C8DE55BF}" type="pres">
      <dgm:prSet presAssocID="{EA189C0A-51DC-462D-B4D9-2AFAD325B8E4}" presName="textNode" presStyleLbl="node1" presStyleIdx="4" presStyleCnt="6">
        <dgm:presLayoutVars>
          <dgm:bulletEnabled val="1"/>
        </dgm:presLayoutVars>
      </dgm:prSet>
      <dgm:spPr/>
    </dgm:pt>
    <dgm:pt modelId="{65B2E9FE-E85C-4859-B03E-050957804B72}" type="pres">
      <dgm:prSet presAssocID="{EEF6AB3D-F424-497C-8CFD-3E6C0E4CABDB}" presName="sibTrans" presStyleCnt="0"/>
      <dgm:spPr/>
    </dgm:pt>
    <dgm:pt modelId="{C14FEA74-9114-4E5B-B4D8-B212505A8A08}" type="pres">
      <dgm:prSet presAssocID="{7B8264BB-2ACD-4749-A586-5EC5928ADB6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D771001-7F3F-447E-BA40-9CBAC4CF5983}" type="presOf" srcId="{944C6B8F-9EB7-4AA8-96F6-59E8B215EFF0}" destId="{5F0CB2F4-5953-4D46-A933-3C8C47D7323F}" srcOrd="0" destOrd="0" presId="urn:microsoft.com/office/officeart/2005/8/layout/hProcess9"/>
    <dgm:cxn modelId="{48B25820-93D2-441E-9F56-26FCFE24DEE7}" type="presOf" srcId="{41DC3CBD-FACF-4AC4-A35C-7E2AB2C698CC}" destId="{F2130204-F1E0-45C5-8A35-3401D433A9EA}" srcOrd="0" destOrd="0" presId="urn:microsoft.com/office/officeart/2005/8/layout/hProcess9"/>
    <dgm:cxn modelId="{650EE936-9130-4DEC-AB20-F9F0AE9AAF75}" srcId="{33F6CF7F-7C05-4CC7-A03E-2BDBDEBE5051}" destId="{7B8264BB-2ACD-4749-A586-5EC5928ADB6E}" srcOrd="5" destOrd="0" parTransId="{44BD74A0-59EF-48C0-8417-3B2EC6EF204D}" sibTransId="{34B7F219-C002-4B2D-8F68-37DCB86EDD92}"/>
    <dgm:cxn modelId="{8721D95E-15F0-42EA-AED3-7E090B792E9E}" srcId="{33F6CF7F-7C05-4CC7-A03E-2BDBDEBE5051}" destId="{EA189C0A-51DC-462D-B4D9-2AFAD325B8E4}" srcOrd="4" destOrd="0" parTransId="{D9222A98-72F5-4703-BE7E-951635591470}" sibTransId="{EEF6AB3D-F424-497C-8CFD-3E6C0E4CABDB}"/>
    <dgm:cxn modelId="{E7443C63-552A-48DF-A489-AA3C0122433F}" srcId="{33F6CF7F-7C05-4CC7-A03E-2BDBDEBE5051}" destId="{41DC3CBD-FACF-4AC4-A35C-7E2AB2C698CC}" srcOrd="2" destOrd="0" parTransId="{95E7BF4A-4F61-4E01-9629-A28FE8FB5C31}" sibTransId="{61571367-7129-4BB0-9D0F-E84B9E4218EE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B313916C-56B1-4D10-8BB8-837FF365DECA}" type="presOf" srcId="{7B8264BB-2ACD-4749-A586-5EC5928ADB6E}" destId="{C14FEA74-9114-4E5B-B4D8-B212505A8A08}" srcOrd="0" destOrd="0" presId="urn:microsoft.com/office/officeart/2005/8/layout/hProcess9"/>
    <dgm:cxn modelId="{33B5DB58-D293-4EA3-A256-A3F0B9280701}" type="presOf" srcId="{FFFF4AFD-F7AE-4372-A1B0-0B259E0D4BBE}" destId="{EE32E083-15C1-4B43-87A9-F9419B03064B}" srcOrd="0" destOrd="0" presId="urn:microsoft.com/office/officeart/2005/8/layout/hProcess9"/>
    <dgm:cxn modelId="{40EDB395-A97C-46A9-9950-BD90F83CED75}" type="presOf" srcId="{EA189C0A-51DC-462D-B4D9-2AFAD325B8E4}" destId="{B3AECFB0-A6FE-465E-843A-1697C8DE55BF}" srcOrd="0" destOrd="0" presId="urn:microsoft.com/office/officeart/2005/8/layout/hProcess9"/>
    <dgm:cxn modelId="{15D2379C-501C-47A3-B0A5-822F23EE64B4}" srcId="{33F6CF7F-7C05-4CC7-A03E-2BDBDEBE5051}" destId="{944C6B8F-9EB7-4AA8-96F6-59E8B215EFF0}" srcOrd="3" destOrd="0" parTransId="{7801BCE1-9A13-4FB5-AE0D-59A1162708C7}" sibTransId="{4B1913EB-F5DE-4421-BE96-860011525926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3A6E26FA-1505-41FA-B46B-6295D391D1FF}" srcId="{33F6CF7F-7C05-4CC7-A03E-2BDBDEBE5051}" destId="{FFFF4AFD-F7AE-4372-A1B0-0B259E0D4BBE}" srcOrd="1" destOrd="0" parTransId="{BBFA9A61-21D1-4E5F-B5C4-0EF87E438841}" sibTransId="{D0FE846C-B4B3-4DD3-8528-52DD79548901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0C5C4017-95A0-4F55-AC57-BB52F131E0B0}" type="presParOf" srcId="{A7B82D27-447E-4FAD-A4BB-CED5622127D4}" destId="{9C27A0BB-F49E-47F1-A9F1-54C0752617DB}" srcOrd="1" destOrd="0" presId="urn:microsoft.com/office/officeart/2005/8/layout/hProcess9"/>
    <dgm:cxn modelId="{B33FDC3E-B70A-473E-B79A-DA83896EBF07}" type="presParOf" srcId="{A7B82D27-447E-4FAD-A4BB-CED5622127D4}" destId="{EE32E083-15C1-4B43-87A9-F9419B03064B}" srcOrd="2" destOrd="0" presId="urn:microsoft.com/office/officeart/2005/8/layout/hProcess9"/>
    <dgm:cxn modelId="{8803133E-46D2-4C34-88D9-C25F534216C3}" type="presParOf" srcId="{A7B82D27-447E-4FAD-A4BB-CED5622127D4}" destId="{60EC4E66-E6E9-455B-AEE8-EF922C24E13A}" srcOrd="3" destOrd="0" presId="urn:microsoft.com/office/officeart/2005/8/layout/hProcess9"/>
    <dgm:cxn modelId="{952EBBA8-2F08-4A04-90FB-2218E35E748F}" type="presParOf" srcId="{A7B82D27-447E-4FAD-A4BB-CED5622127D4}" destId="{F2130204-F1E0-45C5-8A35-3401D433A9EA}" srcOrd="4" destOrd="0" presId="urn:microsoft.com/office/officeart/2005/8/layout/hProcess9"/>
    <dgm:cxn modelId="{49A2EA12-7720-46AA-9D46-A31402FAE840}" type="presParOf" srcId="{A7B82D27-447E-4FAD-A4BB-CED5622127D4}" destId="{2737595B-65A8-4274-8FE7-BC99F053282A}" srcOrd="5" destOrd="0" presId="urn:microsoft.com/office/officeart/2005/8/layout/hProcess9"/>
    <dgm:cxn modelId="{1121DA35-39EB-4970-A881-F3A5EA31CB8B}" type="presParOf" srcId="{A7B82D27-447E-4FAD-A4BB-CED5622127D4}" destId="{5F0CB2F4-5953-4D46-A933-3C8C47D7323F}" srcOrd="6" destOrd="0" presId="urn:microsoft.com/office/officeart/2005/8/layout/hProcess9"/>
    <dgm:cxn modelId="{C7189EAE-0FEF-472F-A601-DD2EB584ED39}" type="presParOf" srcId="{A7B82D27-447E-4FAD-A4BB-CED5622127D4}" destId="{0B5F2745-BFAD-4E0D-936F-69941724F1F2}" srcOrd="7" destOrd="0" presId="urn:microsoft.com/office/officeart/2005/8/layout/hProcess9"/>
    <dgm:cxn modelId="{B1190C6A-7710-4DA1-AD65-4FCAB41456C4}" type="presParOf" srcId="{A7B82D27-447E-4FAD-A4BB-CED5622127D4}" destId="{B3AECFB0-A6FE-465E-843A-1697C8DE55BF}" srcOrd="8" destOrd="0" presId="urn:microsoft.com/office/officeart/2005/8/layout/hProcess9"/>
    <dgm:cxn modelId="{25950BF1-53E3-464E-A9BE-89BF5E4A08F8}" type="presParOf" srcId="{A7B82D27-447E-4FAD-A4BB-CED5622127D4}" destId="{65B2E9FE-E85C-4859-B03E-050957804B72}" srcOrd="9" destOrd="0" presId="urn:microsoft.com/office/officeart/2005/8/layout/hProcess9"/>
    <dgm:cxn modelId="{5BC36528-98E6-4876-B21B-8D1EE5370643}" type="presParOf" srcId="{A7B82D27-447E-4FAD-A4BB-CED5622127D4}" destId="{C14FEA74-9114-4E5B-B4D8-B212505A8A0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7698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Big picture</a:t>
          </a:r>
        </a:p>
      </dsp:txBody>
      <dsp:txXfrm>
        <a:off x="63589" y="914587"/>
        <a:ext cx="1228629" cy="1033147"/>
      </dsp:txXfrm>
    </dsp:sp>
    <dsp:sp modelId="{3FB451EB-C8FF-4B1D-A594-27C97946F24E}">
      <dsp:nvSpPr>
        <dsp:cNvPr id="0" name=""/>
        <dsp:cNvSpPr/>
      </dsp:nvSpPr>
      <dsp:spPr>
        <a:xfrm>
          <a:off x="1496016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Basics</a:t>
          </a:r>
        </a:p>
      </dsp:txBody>
      <dsp:txXfrm>
        <a:off x="1551907" y="914587"/>
        <a:ext cx="1228629" cy="1033147"/>
      </dsp:txXfrm>
    </dsp:sp>
    <dsp:sp modelId="{85DB3C2C-F0EF-4458-B722-8D5D0E262489}">
      <dsp:nvSpPr>
        <dsp:cNvPr id="0" name=""/>
        <dsp:cNvSpPr/>
      </dsp:nvSpPr>
      <dsp:spPr>
        <a:xfrm>
          <a:off x="2984335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Objects</a:t>
          </a:r>
          <a:endParaRPr lang="en-US" sz="1400" kern="1200" dirty="0"/>
        </a:p>
      </dsp:txBody>
      <dsp:txXfrm>
        <a:off x="3040226" y="914587"/>
        <a:ext cx="1228629" cy="1033147"/>
      </dsp:txXfrm>
    </dsp:sp>
    <dsp:sp modelId="{95D10706-CEBD-4E11-922E-2870D42FABA9}">
      <dsp:nvSpPr>
        <dsp:cNvPr id="0" name=""/>
        <dsp:cNvSpPr/>
      </dsp:nvSpPr>
      <dsp:spPr>
        <a:xfrm>
          <a:off x="4472653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Networking</a:t>
          </a:r>
          <a:endParaRPr lang="en-US" sz="1400" kern="1200" dirty="0"/>
        </a:p>
      </dsp:txBody>
      <dsp:txXfrm>
        <a:off x="4528544" y="914587"/>
        <a:ext cx="1228629" cy="1033147"/>
      </dsp:txXfrm>
    </dsp:sp>
    <dsp:sp modelId="{6DBA44F2-2D26-4F34-A87C-3A477231FCE1}">
      <dsp:nvSpPr>
        <dsp:cNvPr id="0" name=""/>
        <dsp:cNvSpPr/>
      </dsp:nvSpPr>
      <dsp:spPr>
        <a:xfrm>
          <a:off x="5960972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</a:t>
          </a:r>
        </a:p>
      </dsp:txBody>
      <dsp:txXfrm>
        <a:off x="6016863" y="914587"/>
        <a:ext cx="1228629" cy="1033147"/>
      </dsp:txXfrm>
    </dsp:sp>
    <dsp:sp modelId="{C8AC7315-D3F2-483F-8D0F-4874DD5EA1A9}">
      <dsp:nvSpPr>
        <dsp:cNvPr id="0" name=""/>
        <dsp:cNvSpPr/>
      </dsp:nvSpPr>
      <dsp:spPr>
        <a:xfrm>
          <a:off x="7449291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EKS (Hellman)</a:t>
          </a:r>
        </a:p>
      </dsp:txBody>
      <dsp:txXfrm>
        <a:off x="7505182" y="914587"/>
        <a:ext cx="1228629" cy="1033147"/>
      </dsp:txXfrm>
    </dsp:sp>
    <dsp:sp modelId="{234D0A35-B628-40DB-880F-F41E6740D644}">
      <dsp:nvSpPr>
        <dsp:cNvPr id="0" name=""/>
        <dsp:cNvSpPr/>
      </dsp:nvSpPr>
      <dsp:spPr>
        <a:xfrm>
          <a:off x="8937609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Q&amp;A</a:t>
          </a:r>
        </a:p>
      </dsp:txBody>
      <dsp:txXfrm>
        <a:off x="8993500" y="914587"/>
        <a:ext cx="1228629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Kubernetes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502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ConfigMaps</a:t>
          </a:r>
          <a:endParaRPr lang="en-US" sz="2000" kern="1200" dirty="0"/>
        </a:p>
      </dsp:txBody>
      <dsp:txXfrm>
        <a:off x="60913" y="914587"/>
        <a:ext cx="1462716" cy="1033147"/>
      </dsp:txXfrm>
    </dsp:sp>
    <dsp:sp modelId="{EE32E083-15C1-4B43-87A9-F9419B03064B}">
      <dsp:nvSpPr>
        <dsp:cNvPr id="0" name=""/>
        <dsp:cNvSpPr/>
      </dsp:nvSpPr>
      <dsp:spPr>
        <a:xfrm>
          <a:off x="174525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Secrets</a:t>
          </a:r>
        </a:p>
      </dsp:txBody>
      <dsp:txXfrm>
        <a:off x="1801148" y="914587"/>
        <a:ext cx="1462716" cy="1033147"/>
      </dsp:txXfrm>
    </dsp:sp>
    <dsp:sp modelId="{F2130204-F1E0-45C5-8A35-3401D433A9EA}">
      <dsp:nvSpPr>
        <dsp:cNvPr id="0" name=""/>
        <dsp:cNvSpPr/>
      </dsp:nvSpPr>
      <dsp:spPr>
        <a:xfrm>
          <a:off x="348549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</a:t>
          </a:r>
        </a:p>
      </dsp:txBody>
      <dsp:txXfrm>
        <a:off x="3541383" y="914587"/>
        <a:ext cx="1462716" cy="1033147"/>
      </dsp:txXfrm>
    </dsp:sp>
    <dsp:sp modelId="{5F0CB2F4-5953-4D46-A933-3C8C47D7323F}">
      <dsp:nvSpPr>
        <dsp:cNvPr id="0" name=""/>
        <dsp:cNvSpPr/>
      </dsp:nvSpPr>
      <dsp:spPr>
        <a:xfrm>
          <a:off x="522572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Probes</a:t>
          </a:r>
        </a:p>
      </dsp:txBody>
      <dsp:txXfrm>
        <a:off x="5281618" y="914587"/>
        <a:ext cx="1462716" cy="1033147"/>
      </dsp:txXfrm>
    </dsp:sp>
    <dsp:sp modelId="{B3AECFB0-A6FE-465E-843A-1697C8DE55BF}">
      <dsp:nvSpPr>
        <dsp:cNvPr id="0" name=""/>
        <dsp:cNvSpPr/>
      </dsp:nvSpPr>
      <dsp:spPr>
        <a:xfrm>
          <a:off x="6965963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Monitoring</a:t>
          </a:r>
        </a:p>
      </dsp:txBody>
      <dsp:txXfrm>
        <a:off x="7021854" y="914587"/>
        <a:ext cx="1462716" cy="1033147"/>
      </dsp:txXfrm>
    </dsp:sp>
    <dsp:sp modelId="{C14FEA74-9114-4E5B-B4D8-B212505A8A08}">
      <dsp:nvSpPr>
        <dsp:cNvPr id="0" name=""/>
        <dsp:cNvSpPr/>
      </dsp:nvSpPr>
      <dsp:spPr>
        <a:xfrm>
          <a:off x="8706198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Debugging</a:t>
          </a:r>
        </a:p>
      </dsp:txBody>
      <dsp:txXfrm>
        <a:off x="8762089" y="914587"/>
        <a:ext cx="1462716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30/01/2020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30/01/2020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30 January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30 January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30 January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30 January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Kubernetes Training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29 January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handling.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36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it?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067939-16ED-4184-B920-31150EAD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1" y="1906614"/>
            <a:ext cx="9032999" cy="392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1D7016-7394-4BCA-B425-FF6FB9CAC3E6}"/>
              </a:ext>
            </a:extLst>
          </p:cNvPr>
          <p:cNvSpPr/>
          <p:nvPr/>
        </p:nvSpPr>
        <p:spPr>
          <a:xfrm>
            <a:off x="1183640" y="3210560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03A70-734B-4288-80B6-C3A6A8778D4D}"/>
              </a:ext>
            </a:extLst>
          </p:cNvPr>
          <p:cNvSpPr/>
          <p:nvPr/>
        </p:nvSpPr>
        <p:spPr>
          <a:xfrm>
            <a:off x="1386840" y="4521364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does it do?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Kubernetes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D786C7-4F1F-4BA9-9411-B6519847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11" y="1706716"/>
            <a:ext cx="9987687" cy="4345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E62535-B37E-48DA-AFE9-A4C7493D1EF3}"/>
              </a:ext>
            </a:extLst>
          </p:cNvPr>
          <p:cNvSpPr/>
          <p:nvPr/>
        </p:nvSpPr>
        <p:spPr>
          <a:xfrm>
            <a:off x="5015180" y="3056154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6B2D9C-67CE-4FAA-BBBB-498B5024E906}"/>
              </a:ext>
            </a:extLst>
          </p:cNvPr>
          <p:cNvSpPr/>
          <p:nvPr/>
        </p:nvSpPr>
        <p:spPr>
          <a:xfrm>
            <a:off x="5015180" y="3669518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0A5FB-2B3A-4EB9-99F3-23B4860E959F}"/>
              </a:ext>
            </a:extLst>
          </p:cNvPr>
          <p:cNvSpPr/>
          <p:nvPr/>
        </p:nvSpPr>
        <p:spPr>
          <a:xfrm>
            <a:off x="5015180" y="4243978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2F80B-B8D0-4D71-952A-A2BE299614CA}"/>
              </a:ext>
            </a:extLst>
          </p:cNvPr>
          <p:cNvSpPr/>
          <p:nvPr/>
        </p:nvSpPr>
        <p:spPr>
          <a:xfrm>
            <a:off x="5085080" y="4772835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1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4983686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757BC5-FD58-4092-9D20-A0775832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AC7315-D3F2-483F-8D0F-4874DD5EA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Most Kubernetes resources (e.g. pods, services, replication controllers, and others) are in some namespaces. However namespace resources are not themselves in a namespace and  low-level resources, such as nodes and persistent volumes, are not in any namespace.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Namespaces can be used to provide quotas and limits around resource usage and have an impact on DNS names that Kubernetes creates internal to the cluster.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If no namespace is specified when </a:t>
            </a:r>
            <a:r>
              <a:rPr lang="da-DK" sz="2400" dirty="0"/>
              <a:t>interacting with Kubernetes through </a:t>
            </a:r>
            <a:r>
              <a:rPr lang="en-US" sz="2400" dirty="0" err="1"/>
              <a:t>kubectl</a:t>
            </a:r>
            <a:r>
              <a:rPr lang="en-US" sz="2400" dirty="0"/>
              <a:t>, the command assumes you are working with the default namespace, </a:t>
            </a:r>
            <a:r>
              <a:rPr lang="da-DK" sz="2400" dirty="0"/>
              <a:t>named default.</a:t>
            </a:r>
            <a:endParaRPr lang="da-DK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06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manifests.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manifests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605124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0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</a:t>
              </a:r>
              <a:r>
                <a:rPr lang="en-US" sz="2000">
                  <a:solidFill>
                    <a:schemeClr val="bg1"/>
                  </a:solidFill>
                </a:rPr>
                <a:t>&gt; Objects </a:t>
              </a:r>
              <a:r>
                <a:rPr lang="en-US" sz="2000" dirty="0">
                  <a:solidFill>
                    <a:schemeClr val="bg1"/>
                  </a:solidFill>
                </a:rPr>
                <a:t>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Pods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my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Services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Storage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D84F2-8CFC-4EAF-A59F-E9E53B5E9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611079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1757BC5-FD58-4092-9D20-A0775832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32E083-15C1-4B43-87A9-F9419B030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130204-F1E0-45C5-8A35-3401D433A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0CB2F4-5953-4D46-A933-3C8C47D73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AECFB0-A6FE-465E-843A-1697C8DE5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4FEA74-9114-4E5B-B4D8-B212505A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267189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</a:t>
            </a:r>
            <a:r>
              <a:rPr lang="en-US" sz="2100" dirty="0" err="1"/>
              <a:t>ConfigMap</a:t>
            </a:r>
            <a:endParaRPr lang="en-US" sz="2100" dirty="0"/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 name: my-config-map</a:t>
            </a:r>
          </a:p>
          <a:p>
            <a:r>
              <a:rPr lang="en-US" sz="2100" dirty="0"/>
              <a:t>data:</a:t>
            </a:r>
          </a:p>
          <a:p>
            <a:r>
              <a:rPr lang="en-US" sz="2100" dirty="0"/>
              <a:t>   </a:t>
            </a:r>
            <a:r>
              <a:rPr lang="en-US" sz="2100" dirty="0" err="1"/>
              <a:t>myKey</a:t>
            </a:r>
            <a:r>
              <a:rPr lang="en-US" sz="2100" dirty="0"/>
              <a:t>: </a:t>
            </a:r>
            <a:r>
              <a:rPr lang="en-US" sz="2100" dirty="0" err="1"/>
              <a:t>myValue</a:t>
            </a:r>
            <a:endParaRPr lang="en-US" sz="2100" dirty="0"/>
          </a:p>
          <a:p>
            <a:r>
              <a:rPr lang="en-US" sz="2100" dirty="0"/>
              <a:t>   </a:t>
            </a:r>
            <a:r>
              <a:rPr lang="en-US" sz="2100" dirty="0" err="1"/>
              <a:t>anotherKey</a:t>
            </a:r>
            <a:r>
              <a:rPr lang="en-US" sz="2100" dirty="0"/>
              <a:t>: </a:t>
            </a:r>
            <a:r>
              <a:rPr lang="en-US" sz="2100" dirty="0" err="1"/>
              <a:t>anotherValue</a:t>
            </a:r>
            <a:r>
              <a:rPr lang="en-US" sz="2100" dirty="0"/>
              <a:t> </a:t>
            </a:r>
            <a:endParaRPr lang="da-DK" sz="2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E7BE-DEC0-4DC8-B0D8-59C04E3E7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149743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Pod</a:t>
            </a:r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name: my-</a:t>
            </a:r>
            <a:r>
              <a:rPr lang="en-US" sz="2100" dirty="0" err="1"/>
              <a:t>configmap</a:t>
            </a:r>
            <a:r>
              <a:rPr lang="en-US" sz="2100" dirty="0"/>
              <a:t>-pod</a:t>
            </a:r>
          </a:p>
          <a:p>
            <a:r>
              <a:rPr lang="en-US" sz="2100" dirty="0"/>
              <a:t>spec:</a:t>
            </a:r>
          </a:p>
          <a:p>
            <a:r>
              <a:rPr lang="en-US" sz="2100" dirty="0"/>
              <a:t>  containers:</a:t>
            </a:r>
          </a:p>
          <a:p>
            <a:r>
              <a:rPr lang="en-US" sz="2100" dirty="0"/>
              <a:t>  - name: </a:t>
            </a:r>
            <a:r>
              <a:rPr lang="en-US" sz="2100" dirty="0" err="1"/>
              <a:t>myapp</a:t>
            </a:r>
            <a:r>
              <a:rPr lang="en-US" sz="2100" dirty="0"/>
              <a:t>-container</a:t>
            </a:r>
          </a:p>
          <a:p>
            <a:r>
              <a:rPr lang="en-US" sz="2100" dirty="0"/>
              <a:t>    image: </a:t>
            </a:r>
            <a:r>
              <a:rPr lang="en-US" sz="2100" dirty="0" err="1"/>
              <a:t>busybox</a:t>
            </a:r>
            <a:endParaRPr lang="en-US" sz="2100" dirty="0"/>
          </a:p>
          <a:p>
            <a:r>
              <a:rPr lang="en-US" sz="2100" dirty="0"/>
              <a:t>    command: ['</a:t>
            </a:r>
            <a:r>
              <a:rPr lang="en-US" sz="2100" dirty="0" err="1"/>
              <a:t>sh</a:t>
            </a:r>
            <a:r>
              <a:rPr lang="en-US" sz="2100" dirty="0"/>
              <a:t>', '-c', "echo $(MY_VAR) &amp;&amp; sleep 3600"]</a:t>
            </a:r>
          </a:p>
          <a:p>
            <a:r>
              <a:rPr lang="en-US" sz="2100" dirty="0"/>
              <a:t>    env:</a:t>
            </a:r>
          </a:p>
          <a:p>
            <a:r>
              <a:rPr lang="en-US" sz="2100" dirty="0"/>
              <a:t>    - name: MY_VAR</a:t>
            </a:r>
          </a:p>
          <a:p>
            <a:r>
              <a:rPr lang="en-US" sz="2100" dirty="0"/>
              <a:t>      </a:t>
            </a:r>
            <a:r>
              <a:rPr lang="en-US" sz="2100" dirty="0" err="1"/>
              <a:t>valueFrom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</a:t>
            </a:r>
            <a:r>
              <a:rPr lang="en-US" sz="2100" dirty="0" err="1"/>
              <a:t>configMapKeyRef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  name: my-config-map</a:t>
            </a:r>
          </a:p>
          <a:p>
            <a:r>
              <a:rPr lang="en-US" sz="2100" dirty="0"/>
              <a:t>          key: </a:t>
            </a:r>
            <a:r>
              <a:rPr lang="en-US" sz="2100" dirty="0" err="1"/>
              <a:t>myKey</a:t>
            </a:r>
            <a:endParaRPr lang="da-DK" sz="21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F889-76C3-4EDE-9D08-7ECD59CC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7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Requests and limits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989740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Resources are controlled at the container-level of a Pod by specifying one or more of the following: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resources.limits.hugepages</a:t>
            </a:r>
            <a:r>
              <a:rPr lang="en-US" sz="2100" dirty="0"/>
              <a:t>-&lt;size&gt;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resources.requests.hugepages</a:t>
            </a:r>
            <a:r>
              <a:rPr lang="en-US" sz="2100" dirty="0"/>
              <a:t>-&lt;size&gt;</a:t>
            </a:r>
            <a:endParaRPr lang="da-DK" sz="21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CE014D-95C9-4053-A6AB-180B536B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CPU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857354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CPU resources are measured in </a:t>
            </a:r>
            <a:r>
              <a:rPr lang="en-US" sz="2100" dirty="0" err="1"/>
              <a:t>cpu</a:t>
            </a:r>
            <a:r>
              <a:rPr lang="en-US" sz="2100" dirty="0"/>
              <a:t> units. One </a:t>
            </a:r>
            <a:r>
              <a:rPr lang="en-US" sz="2100" dirty="0" err="1"/>
              <a:t>cpu</a:t>
            </a:r>
            <a:r>
              <a:rPr lang="en-US" sz="2100" dirty="0"/>
              <a:t>, in Kubernetes, is equivalent to: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AWS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GCP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Azure </a:t>
            </a:r>
            <a:r>
              <a:rPr lang="en-US" sz="2100" dirty="0" err="1"/>
              <a:t>vCore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IBM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</a:t>
            </a:r>
            <a:r>
              <a:rPr lang="en-US" sz="2100" dirty="0" err="1"/>
              <a:t>Hyperthread</a:t>
            </a:r>
            <a:r>
              <a:rPr lang="en-US" sz="2100" dirty="0"/>
              <a:t> on a bare-metal Intel processor </a:t>
            </a:r>
            <a:br>
              <a:rPr lang="en-US" sz="2100" dirty="0"/>
            </a:br>
            <a:r>
              <a:rPr lang="en-US" sz="2100" dirty="0"/>
              <a:t>with Hyperthreading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40DD2-3901-49C2-B9C7-0865EC3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Memory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memory are measured in bytes. You can express memory as a plain integer or as a fixed-point integer using one of these suffixes: E, P, T, G, M, K. 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You can also use the power-of-two equivalents: </a:t>
            </a:r>
            <a:r>
              <a:rPr lang="en-US" sz="2100" dirty="0" err="1"/>
              <a:t>Ei</a:t>
            </a:r>
            <a:r>
              <a:rPr lang="en-US" sz="2100" dirty="0"/>
              <a:t>, Pi, </a:t>
            </a:r>
            <a:r>
              <a:rPr lang="en-US" sz="2100" dirty="0" err="1"/>
              <a:t>Ti</a:t>
            </a:r>
            <a:r>
              <a:rPr lang="en-US" sz="2100" dirty="0"/>
              <a:t>, Gi, Mi, Ki. For example, the following represent roughly the same value: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128974848 == 129e6 == 129M == 123Mi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345F-CDCD-4319-92F4-61732010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Pod scheduling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9BF603B-D4F9-4DEF-8CD4-0526AE7EE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11" y="1141277"/>
            <a:ext cx="7105475" cy="54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7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 requirements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546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 requirements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81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16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23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&gt; Code Kata #9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00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Code Kata #10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085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Hellman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5258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1233</Words>
  <Application>Microsoft Office PowerPoint</Application>
  <PresentationFormat>Widescreen</PresentationFormat>
  <Paragraphs>203</Paragraphs>
  <Slides>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Calibri</vt:lpstr>
      <vt:lpstr>DFDS Bold</vt:lpstr>
      <vt:lpstr>Arial</vt:lpstr>
      <vt:lpstr>DFDS Light</vt:lpstr>
      <vt:lpstr>Gotham-Light</vt:lpstr>
      <vt:lpstr>DFDS</vt:lpstr>
      <vt:lpstr>DFDS PowerPoint Template 16_9 logo top</vt:lpstr>
      <vt:lpstr>Kubernetes Training   Updated 29 January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2020-01-30T01:00:21Z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